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120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1" name="Rectangle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8" name="Rectangle 17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0" name="Rectangle 19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6" name="Rectangle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DE3CDEF-6BA8-4815-A340-C5DEF257236B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A64046B-1200-41BE-958E-B8EA4D1EF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704"/>
            <a:ext cx="10363200" cy="914400"/>
          </a:xfrm>
        </p:spPr>
        <p:txBody>
          <a:bodyPr/>
          <a:lstStyle/>
          <a:p>
            <a:r>
              <a:rPr lang="en-US" smtClean="0"/>
              <a:t>Tugas</a:t>
            </a:r>
            <a:r>
              <a:rPr lang="id-ID" smtClean="0"/>
              <a:t> UTS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28" y="1097880"/>
            <a:ext cx="11249890" cy="55938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500" err="1" smtClean="0"/>
              <a:t>Masalah</a:t>
            </a:r>
            <a:r>
              <a:rPr lang="en-US" sz="3500"/>
              <a:t> </a:t>
            </a:r>
            <a:r>
              <a:rPr lang="en-US" sz="3500" err="1" smtClean="0"/>
              <a:t>kebijakan</a:t>
            </a:r>
            <a:r>
              <a:rPr lang="en-US" sz="3500" smtClean="0"/>
              <a:t> </a:t>
            </a:r>
            <a:r>
              <a:rPr lang="en-US" sz="3500" err="1" smtClean="0"/>
              <a:t>merupakan</a:t>
            </a:r>
            <a:r>
              <a:rPr lang="en-US" sz="3500" smtClean="0"/>
              <a:t> </a:t>
            </a:r>
            <a:r>
              <a:rPr lang="en-US" sz="3500" err="1" smtClean="0"/>
              <a:t>salah</a:t>
            </a:r>
            <a:r>
              <a:rPr lang="en-US" sz="3500" smtClean="0"/>
              <a:t> </a:t>
            </a:r>
            <a:r>
              <a:rPr lang="en-US" sz="3500" err="1" smtClean="0"/>
              <a:t>satu</a:t>
            </a:r>
            <a:r>
              <a:rPr lang="en-US" sz="3500" smtClean="0"/>
              <a:t> </a:t>
            </a:r>
            <a:r>
              <a:rPr lang="en-US" sz="3500" err="1" smtClean="0"/>
              <a:t>unsur</a:t>
            </a:r>
            <a:r>
              <a:rPr lang="en-US" sz="3500" smtClean="0"/>
              <a:t> </a:t>
            </a:r>
            <a:r>
              <a:rPr lang="en-US" sz="3500" err="1" smtClean="0"/>
              <a:t>dalam</a:t>
            </a:r>
            <a:r>
              <a:rPr lang="en-US" sz="3500" smtClean="0"/>
              <a:t> </a:t>
            </a:r>
            <a:r>
              <a:rPr lang="en-US" sz="3500" err="1" smtClean="0"/>
              <a:t>pembuatan</a:t>
            </a:r>
            <a:r>
              <a:rPr lang="en-US" sz="3500" smtClean="0"/>
              <a:t> </a:t>
            </a:r>
            <a:r>
              <a:rPr lang="en-US" sz="3500" err="1" smtClean="0"/>
              <a:t>kebijakan</a:t>
            </a:r>
            <a:r>
              <a:rPr lang="en-US" sz="3500" smtClean="0"/>
              <a:t>. Tugas Anda adalah mengidentifikasi </a:t>
            </a:r>
            <a:r>
              <a:rPr lang="en-US" sz="3500" b="1" u="sng" smtClean="0"/>
              <a:t>masalah</a:t>
            </a:r>
            <a:r>
              <a:rPr lang="en-US" sz="3500"/>
              <a:t> </a:t>
            </a:r>
            <a:r>
              <a:rPr lang="en-US" sz="3500" smtClean="0"/>
              <a:t>dalam ruang lingkup kesehatan masyarakat yang memerlukan adanya kebijakan/ peraturan, untuk mengakselerasi perubahan perilaku dalam </a:t>
            </a:r>
            <a:r>
              <a:rPr lang="en-US" sz="3500" smtClean="0"/>
              <a:t>masyarakat</a:t>
            </a:r>
            <a:r>
              <a:rPr lang="id-ID" sz="3500" smtClean="0"/>
              <a:t> pada Instansi kesehatan, seperti Rumah Sakit, Puskesmas, dan Perguruan Tinggi Kesehatan</a:t>
            </a:r>
            <a:r>
              <a:rPr lang="en-US" sz="3500" smtClean="0"/>
              <a:t>. </a:t>
            </a:r>
            <a:r>
              <a:rPr lang="en-US" sz="3500" err="1" smtClean="0"/>
              <a:t>Anda</a:t>
            </a:r>
            <a:r>
              <a:rPr lang="en-US" sz="3500" smtClean="0"/>
              <a:t> </a:t>
            </a:r>
            <a:r>
              <a:rPr lang="en-US" sz="3500" err="1" smtClean="0"/>
              <a:t>harus</a:t>
            </a:r>
            <a:r>
              <a:rPr lang="en-US" sz="3500" smtClean="0"/>
              <a:t> </a:t>
            </a:r>
            <a:r>
              <a:rPr lang="en-US" sz="3500" err="1" smtClean="0"/>
              <a:t>mengemukakan</a:t>
            </a:r>
            <a:r>
              <a:rPr lang="en-US" sz="3500" smtClean="0"/>
              <a:t> </a:t>
            </a:r>
            <a:r>
              <a:rPr lang="en-US" sz="3500" err="1" smtClean="0"/>
              <a:t>alasan-alasan</a:t>
            </a:r>
            <a:r>
              <a:rPr lang="en-US" sz="3500" smtClean="0"/>
              <a:t> </a:t>
            </a:r>
            <a:r>
              <a:rPr lang="en-US" sz="3500" err="1" smtClean="0"/>
              <a:t>objektif</a:t>
            </a:r>
            <a:r>
              <a:rPr lang="en-US" sz="3500" smtClean="0"/>
              <a:t> </a:t>
            </a:r>
            <a:r>
              <a:rPr lang="en-US" sz="3500" err="1" smtClean="0"/>
              <a:t>mengapa</a:t>
            </a:r>
            <a:r>
              <a:rPr lang="en-US" sz="3500" smtClean="0"/>
              <a:t> </a:t>
            </a:r>
            <a:r>
              <a:rPr lang="en-US" sz="3500" err="1" smtClean="0"/>
              <a:t>diperlukan</a:t>
            </a:r>
            <a:r>
              <a:rPr lang="en-US" sz="3500" smtClean="0"/>
              <a:t> </a:t>
            </a:r>
            <a:r>
              <a:rPr lang="en-US" sz="3500" err="1" smtClean="0"/>
              <a:t>kebijakan</a:t>
            </a:r>
            <a:r>
              <a:rPr lang="en-US" sz="3500" smtClean="0"/>
              <a:t> </a:t>
            </a:r>
            <a:r>
              <a:rPr lang="en-US" sz="3500" err="1" smtClean="0"/>
              <a:t>atas</a:t>
            </a:r>
            <a:r>
              <a:rPr lang="en-US" sz="3500" smtClean="0"/>
              <a:t> </a:t>
            </a:r>
            <a:r>
              <a:rPr lang="en-US" sz="3500" err="1" smtClean="0"/>
              <a:t>masalah</a:t>
            </a:r>
            <a:r>
              <a:rPr lang="en-US" sz="3500" smtClean="0"/>
              <a:t> yang </a:t>
            </a:r>
            <a:r>
              <a:rPr lang="en-US" sz="3500" err="1" smtClean="0"/>
              <a:t>Anda</a:t>
            </a:r>
            <a:r>
              <a:rPr lang="en-US" sz="3500" smtClean="0"/>
              <a:t> </a:t>
            </a:r>
            <a:r>
              <a:rPr lang="en-US" sz="3500" err="1" smtClean="0"/>
              <a:t>kemukakan</a:t>
            </a:r>
            <a:r>
              <a:rPr lang="en-US" sz="3500" smtClean="0"/>
              <a:t>. Tugasnya buat dalam paper sebanyak maksimal 2 halaman spasi </a:t>
            </a:r>
            <a:r>
              <a:rPr lang="en-US" sz="3500" smtClean="0"/>
              <a:t>1.5</a:t>
            </a:r>
            <a:r>
              <a:rPr lang="id-ID" sz="3500" smtClean="0"/>
              <a:t>. </a:t>
            </a:r>
            <a:endParaRPr lang="en-US" sz="3500" smtClean="0"/>
          </a:p>
          <a:p>
            <a:pPr marL="0" indent="0" algn="just">
              <a:buNone/>
            </a:pPr>
            <a:endParaRPr lang="en-US" sz="3500"/>
          </a:p>
        </p:txBody>
      </p:sp>
    </p:spTree>
    <p:extLst>
      <p:ext uri="{BB962C8B-B14F-4D97-AF65-F5344CB8AC3E}">
        <p14:creationId xmlns:p14="http://schemas.microsoft.com/office/powerpoint/2010/main" xmlns="" val="119593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</TotalTime>
  <Words>75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Tugas UTS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VAIO</dc:creator>
  <cp:lastModifiedBy>Iman Muhammad</cp:lastModifiedBy>
  <cp:revision>4</cp:revision>
  <dcterms:created xsi:type="dcterms:W3CDTF">2016-02-18T15:55:31Z</dcterms:created>
  <dcterms:modified xsi:type="dcterms:W3CDTF">2016-11-15T13:52:50Z</dcterms:modified>
</cp:coreProperties>
</file>